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827" r:id="rId3"/>
    <p:sldId id="838" r:id="rId4"/>
    <p:sldId id="856" r:id="rId5"/>
    <p:sldId id="945" r:id="rId6"/>
    <p:sldId id="963" r:id="rId7"/>
    <p:sldId id="964" r:id="rId8"/>
    <p:sldId id="965" r:id="rId9"/>
    <p:sldId id="966" r:id="rId10"/>
    <p:sldId id="967" r:id="rId11"/>
    <p:sldId id="968" r:id="rId12"/>
    <p:sldId id="969" r:id="rId13"/>
    <p:sldId id="970" r:id="rId14"/>
    <p:sldId id="971" r:id="rId15"/>
    <p:sldId id="972" r:id="rId16"/>
    <p:sldId id="973" r:id="rId17"/>
    <p:sldId id="974" r:id="rId18"/>
    <p:sldId id="975" r:id="rId19"/>
    <p:sldId id="976" r:id="rId20"/>
    <p:sldId id="977" r:id="rId21"/>
    <p:sldId id="836" r:id="rId22"/>
    <p:sldId id="854" r:id="rId23"/>
    <p:sldId id="837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4.png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主升系列课程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4030" y="3656965"/>
            <a:ext cx="4801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涨停复盘与梳理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9418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4060"/>
            <a:ext cx="1193292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75135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4060"/>
            <a:ext cx="1189418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418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知行合一平常心欲速则不达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5575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系统性复盘的两种主要思路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8300" y="2896235"/>
            <a:ext cx="591502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自上而下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先大盘（天时配合），再板块，最后个股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自下而上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先个股（强扭转），再板块，大盘确认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6445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62505" y="258445"/>
            <a:ext cx="7708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一浪：空间最大，资金效率最低。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三浪：空间中等，资金效率中等。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：空间最小，资金效率最高。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：效率不如</a:t>
            </a:r>
            <a:r>
              <a:rPr lang="en-US" altLang="zh-CN" sz="2000" b="1">
                <a:solidFill>
                  <a:srgbClr val="FFC000"/>
                </a:solidFill>
              </a:rPr>
              <a:t>3-3</a:t>
            </a:r>
            <a:r>
              <a:rPr lang="zh-CN" altLang="en-US" sz="2000" b="1">
                <a:solidFill>
                  <a:srgbClr val="FFC000"/>
                </a:solidFill>
              </a:rPr>
              <a:t>，除非是主线板块，否则做的少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8494395" cy="5417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5170"/>
            <a:ext cx="11950065" cy="5477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WPS 演示</Application>
  <PresentationFormat>宽屏</PresentationFormat>
  <Paragraphs>27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主升系列课程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145</cp:revision>
  <dcterms:created xsi:type="dcterms:W3CDTF">2021-07-12T09:18:00Z</dcterms:created>
  <dcterms:modified xsi:type="dcterms:W3CDTF">2024-09-11T09:07:28Z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D7971796C9144DAE84CD278AB371433C_13</vt:lpwstr>
  </property>
  <property fmtid="{D5CDD505-2E9C-101B-9397-08002B2CF9AE}" pid="3" name="KSOProductBuildVer">
    <vt:lpwstr>2052-12.1.0.17827</vt:lpwstr>
  </property>
</Properties>
</file>